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2.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3.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4.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5"/>
  </p:notesMasterIdLst>
  <p:sldIdLst>
    <p:sldId id="256" r:id="rId2"/>
    <p:sldId id="292" r:id="rId3"/>
    <p:sldId id="344" r:id="rId4"/>
    <p:sldId id="296" r:id="rId5"/>
    <p:sldId id="294" r:id="rId6"/>
    <p:sldId id="297" r:id="rId7"/>
    <p:sldId id="295" r:id="rId8"/>
    <p:sldId id="258" r:id="rId9"/>
    <p:sldId id="343" r:id="rId10"/>
    <p:sldId id="315" r:id="rId11"/>
    <p:sldId id="291" r:id="rId12"/>
    <p:sldId id="337" r:id="rId13"/>
    <p:sldId id="321" r:id="rId14"/>
    <p:sldId id="322" r:id="rId15"/>
    <p:sldId id="323" r:id="rId16"/>
    <p:sldId id="324" r:id="rId17"/>
    <p:sldId id="326" r:id="rId18"/>
    <p:sldId id="327" r:id="rId19"/>
    <p:sldId id="316" r:id="rId20"/>
    <p:sldId id="293" r:id="rId21"/>
    <p:sldId id="285" r:id="rId22"/>
    <p:sldId id="290" r:id="rId23"/>
    <p:sldId id="287" r:id="rId24"/>
    <p:sldId id="289" r:id="rId25"/>
    <p:sldId id="311" r:id="rId26"/>
    <p:sldId id="312" r:id="rId27"/>
    <p:sldId id="288" r:id="rId28"/>
    <p:sldId id="313" r:id="rId29"/>
    <p:sldId id="318" r:id="rId30"/>
    <p:sldId id="332" r:id="rId31"/>
    <p:sldId id="335" r:id="rId32"/>
    <p:sldId id="320" r:id="rId33"/>
    <p:sldId id="333" r:id="rId34"/>
    <p:sldId id="334" r:id="rId35"/>
    <p:sldId id="319" r:id="rId36"/>
    <p:sldId id="336" r:id="rId37"/>
    <p:sldId id="325" r:id="rId38"/>
    <p:sldId id="284" r:id="rId39"/>
    <p:sldId id="338" r:id="rId40"/>
    <p:sldId id="339" r:id="rId41"/>
    <p:sldId id="340" r:id="rId42"/>
    <p:sldId id="341" r:id="rId43"/>
    <p:sldId id="342"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354759448"/>
        <c:axId val="354759840"/>
      </c:lineChart>
      <c:catAx>
        <c:axId val="354759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59840"/>
        <c:crosses val="autoZero"/>
        <c:auto val="1"/>
        <c:lblAlgn val="ctr"/>
        <c:lblOffset val="100"/>
        <c:noMultiLvlLbl val="0"/>
      </c:catAx>
      <c:valAx>
        <c:axId val="354759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5944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4779048"/>
        <c:axId val="354771992"/>
      </c:scatterChart>
      <c:valAx>
        <c:axId val="354779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71992"/>
        <c:crosses val="autoZero"/>
        <c:crossBetween val="midCat"/>
      </c:valAx>
      <c:valAx>
        <c:axId val="354771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7904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4759056"/>
        <c:axId val="354753568"/>
      </c:scatterChart>
      <c:valAx>
        <c:axId val="35475905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53568"/>
        <c:crosses val="autoZero"/>
        <c:crossBetween val="midCat"/>
      </c:valAx>
      <c:valAx>
        <c:axId val="354753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475905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6809984"/>
        <c:axId val="356813120"/>
      </c:scatterChart>
      <c:valAx>
        <c:axId val="3568099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6813120"/>
        <c:crosses val="autoZero"/>
        <c:crossBetween val="midCat"/>
      </c:valAx>
      <c:valAx>
        <c:axId val="356813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680998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56818216"/>
        <c:axId val="356812336"/>
      </c:scatterChart>
      <c:valAx>
        <c:axId val="3568182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6812336"/>
        <c:crosses val="autoZero"/>
        <c:crossBetween val="midCat"/>
      </c:valAx>
      <c:valAx>
        <c:axId val="356812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56818216"/>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B1997F7-96EF-4F14-9AF5-99E0BA6CA3CD}" type="presOf" srcId="{F60E1271-02FB-46D4-874C-D899DB11EDB5}" destId="{BB6CD4F3-8802-4FF0-A078-DE4E5E120A4A}"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47A84D4-B41D-4C5A-9796-D8F52DF2E2A8}" type="presOf" srcId="{71504ECF-E427-4153-B438-3BEECD846B8A}" destId="{C8507421-0692-448E-904B-02AAF7CA6864}" srcOrd="0" destOrd="0" presId="urn:microsoft.com/office/officeart/2005/8/layout/chevron1"/>
    <dgm:cxn modelId="{3A2F6C03-1422-46CE-BF18-7DDAA5C8DA28}" type="presOf" srcId="{FB1F8ED9-BD3D-47C1-A352-6E80C37E69D5}" destId="{9A10DE9B-36E3-49F6-9012-AA6E26738AD4}" srcOrd="0" destOrd="0" presId="urn:microsoft.com/office/officeart/2005/8/layout/chevron1"/>
    <dgm:cxn modelId="{D6225458-B488-464B-B0B5-FF5194506061}"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Evaluation</a:t>
          </a:r>
          <a:endParaRPr lang="en-US" sz="1400" b="1" kern="1200" noProof="0" dirty="0">
            <a:solidFill>
              <a:schemeClr val="bg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607E5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Conclusion</a:t>
          </a:r>
          <a:endParaRPr lang="en-US" sz="1400" b="1" kern="1200" noProof="0" dirty="0">
            <a:solidFill>
              <a:schemeClr val="bg1"/>
            </a:solidFill>
          </a:endParaRPr>
        </a:p>
      </dsp:txBody>
      <dsp:txXfrm>
        <a:off x="6315203" y="0"/>
        <a:ext cx="1269088" cy="3048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607E56"/>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Conclusion</a:t>
          </a:r>
          <a:endParaRPr lang="en-US" sz="1400" b="1" kern="1200" noProof="0" dirty="0">
            <a:solidFill>
              <a:schemeClr val="bg1"/>
            </a:solidFill>
          </a:endParaRPr>
        </a:p>
      </dsp:txBody>
      <dsp:txXfrm>
        <a:off x="6315203" y="0"/>
        <a:ext cx="1269088" cy="3048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07/02/2015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869731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07/02/2015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07/02/2015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07/02/2015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07/02/2015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07/02/2015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07/02/2015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07/02/2015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07/02/2015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07/02/2015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07/02/2015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07/02/2015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jpe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5.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6.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7.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notesSlide" Target="../notesSlides/notesSlide17.xml"/><Relationship Id="rId7" Type="http://schemas.openxmlformats.org/officeDocument/2006/relationships/image" Target="../media/image21.png"/><Relationship Id="rId12" Type="http://schemas.microsoft.com/office/2007/relationships/diagramDrawing" Target="../diagrams/drawing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6.xml"/><Relationship Id="rId5" Type="http://schemas.openxmlformats.org/officeDocument/2006/relationships/image" Target="../media/image19.png"/><Relationship Id="rId10" Type="http://schemas.openxmlformats.org/officeDocument/2006/relationships/diagramQuickStyle" Target="../diagrams/quickStyle16.xml"/><Relationship Id="rId4" Type="http://schemas.openxmlformats.org/officeDocument/2006/relationships/image" Target="../media/image18.png"/><Relationship Id="rId9"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QuickStyle" Target="../diagrams/quickStyle18.xml"/><Relationship Id="rId11" Type="http://schemas.openxmlformats.org/officeDocument/2006/relationships/image" Target="../media/image23.png"/><Relationship Id="rId5" Type="http://schemas.openxmlformats.org/officeDocument/2006/relationships/diagramLayout" Target="../diagrams/layout18.xml"/><Relationship Id="rId10" Type="http://schemas.openxmlformats.org/officeDocument/2006/relationships/image" Target="../media/image22.png"/><Relationship Id="rId4" Type="http://schemas.openxmlformats.org/officeDocument/2006/relationships/diagramData" Target="../diagrams/data18.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image" Target="../media/image24.jpeg"/><Relationship Id="rId7" Type="http://schemas.openxmlformats.org/officeDocument/2006/relationships/diagramData" Target="../diagrams/data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diagramDrawing" Target="../diagrams/drawing19.xml"/><Relationship Id="rId5" Type="http://schemas.openxmlformats.org/officeDocument/2006/relationships/image" Target="../media/image26.png"/><Relationship Id="rId10" Type="http://schemas.openxmlformats.org/officeDocument/2006/relationships/diagramColors" Target="../diagrams/colors19.xml"/><Relationship Id="rId4" Type="http://schemas.openxmlformats.org/officeDocument/2006/relationships/image" Target="../media/image25.png"/><Relationship Id="rId9"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diagramDrawing" Target="../diagrams/drawing20.xml"/><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diagramQuickStyle" Target="../diagrams/quickStyle20.xml"/><Relationship Id="rId5" Type="http://schemas.openxmlformats.org/officeDocument/2006/relationships/image" Target="../media/image30.png"/><Relationship Id="rId10" Type="http://schemas.openxmlformats.org/officeDocument/2006/relationships/diagramLayout" Target="../diagrams/layout20.xml"/><Relationship Id="rId4" Type="http://schemas.openxmlformats.org/officeDocument/2006/relationships/image" Target="../media/image29.png"/><Relationship Id="rId9"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4.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5.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6.png"/><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38.png"/><Relationship Id="rId4" Type="http://schemas.openxmlformats.org/officeDocument/2006/relationships/image" Target="../media/image37.png"/><Relationship Id="rId9" Type="http://schemas.microsoft.com/office/2007/relationships/diagramDrawing" Target="../diagrams/drawing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40.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2.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3.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4.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5.xml"/><Relationship Id="rId7" Type="http://schemas.openxmlformats.org/officeDocument/2006/relationships/diagramColors" Target="../diagrams/colors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hyperlink" Target="http://gems.ic.uff.br/dyevc/" TargetMode="External"/><Relationship Id="rId7" Type="http://schemas.openxmlformats.org/officeDocument/2006/relationships/diagramLayout" Target="../diagrams/layout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36.xml"/><Relationship Id="rId5" Type="http://schemas.openxmlformats.org/officeDocument/2006/relationships/hyperlink" Target="https://github.com/gems-uff/dyevc/wiki/User-Manual" TargetMode="External"/><Relationship Id="rId10" Type="http://schemas.microsoft.com/office/2007/relationships/diagramDrawing" Target="../diagrams/drawing36.xml"/><Relationship Id="rId4" Type="http://schemas.openxmlformats.org/officeDocument/2006/relationships/hyperlink" Target="https://github.com/gems-uff/dyevc" TargetMode="External"/><Relationship Id="rId9" Type="http://schemas.openxmlformats.org/officeDocument/2006/relationships/diagramColors" Target="../diagrams/colors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6.xml"/><Relationship Id="rId5" Type="http://schemas.openxmlformats.org/officeDocument/2006/relationships/image" Target="../media/image9.jpeg"/><Relationship Id="rId10" Type="http://schemas.microsoft.com/office/2007/relationships/diagramDrawing" Target="../diagrams/drawing6.xml"/><Relationship Id="rId4" Type="http://schemas.openxmlformats.org/officeDocument/2006/relationships/image" Target="../media/image8.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9.xml"/><Relationship Id="rId7" Type="http://schemas.openxmlformats.org/officeDocument/2006/relationships/diagramData" Target="../diagrams/data8.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8.xml"/><Relationship Id="rId5" Type="http://schemas.openxmlformats.org/officeDocument/2006/relationships/image" Target="../media/image11.png"/><Relationship Id="rId10" Type="http://schemas.openxmlformats.org/officeDocument/2006/relationships/diagramColors" Target="../diagrams/colors8.xml"/><Relationship Id="rId4" Type="http://schemas.openxmlformats.org/officeDocument/2006/relationships/image" Target="../media/image10.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19</a:t>
            </a:fld>
            <a:endParaRPr lang="en-US" dirty="0"/>
          </a:p>
        </p:txBody>
      </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8" name="Grupo 7"/>
          <p:cNvGrpSpPr/>
          <p:nvPr/>
        </p:nvGrpSpPr>
        <p:grpSpPr>
          <a:xfrm>
            <a:off x="2272699" y="1674426"/>
            <a:ext cx="4642406" cy="4545796"/>
            <a:chOff x="2272699" y="1674426"/>
            <a:chExt cx="4642406" cy="4545796"/>
          </a:xfrm>
        </p:grpSpPr>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52980" cy="369332"/>
              </a:xfrm>
              <a:prstGeom prst="rect">
                <a:avLst/>
              </a:prstGeom>
              <a:noFill/>
            </p:spPr>
            <p:txBody>
              <a:bodyPr wrap="none" rtlCol="0">
                <a:spAutoFit/>
              </a:bodyPr>
              <a:lstStyle/>
              <a:p>
                <a:r>
                  <a:rPr lang="en-US" b="1" dirty="0" smtClean="0"/>
                  <a:t>DyeVC Database</a:t>
                </a:r>
                <a:endParaRPr lang="en-US" b="1" dirty="0"/>
              </a:p>
            </p:txBody>
          </p:sp>
          <p:sp>
            <p:nvSpPr>
              <p:cNvPr id="33" name="CaixaDeTexto 32"/>
              <p:cNvSpPr txBox="1"/>
              <p:nvPr/>
            </p:nvSpPr>
            <p:spPr>
              <a:xfrm>
                <a:off x="1873808" y="5517232"/>
                <a:ext cx="1245982" cy="369332"/>
              </a:xfrm>
              <a:prstGeom prst="rect">
                <a:avLst/>
              </a:prstGeom>
              <a:noFill/>
            </p:spPr>
            <p:txBody>
              <a:bodyPr wrap="none" rtlCol="0">
                <a:spAutoFit/>
              </a:bodyPr>
              <a:lstStyle/>
              <a:p>
                <a:r>
                  <a:rPr lang="en-US" b="1" dirty="0" smtClean="0"/>
                  <a:t>DyeVC App</a:t>
                </a:r>
                <a:endParaRPr lang="en-US" b="1" dirty="0"/>
              </a:p>
            </p:txBody>
          </p:sp>
          <p:sp>
            <p:nvSpPr>
              <p:cNvPr id="34" name="CaixaDeTexto 33"/>
              <p:cNvSpPr txBox="1"/>
              <p:nvPr/>
            </p:nvSpPr>
            <p:spPr>
              <a:xfrm>
                <a:off x="3529990" y="5517232"/>
                <a:ext cx="1245982" cy="369332"/>
              </a:xfrm>
              <a:prstGeom prst="rect">
                <a:avLst/>
              </a:prstGeom>
              <a:noFill/>
            </p:spPr>
            <p:txBody>
              <a:bodyPr wrap="none" rtlCol="0">
                <a:spAutoFit/>
              </a:bodyPr>
              <a:lstStyle/>
              <a:p>
                <a:r>
                  <a:rPr lang="en-US" b="1" dirty="0" smtClean="0"/>
                  <a:t>DyeVC App</a:t>
                </a:r>
                <a:endParaRPr lang="en-US" b="1" dirty="0"/>
              </a:p>
            </p:txBody>
          </p:sp>
          <p:sp>
            <p:nvSpPr>
              <p:cNvPr id="35" name="CaixaDeTexto 34"/>
              <p:cNvSpPr txBox="1"/>
              <p:nvPr/>
            </p:nvSpPr>
            <p:spPr>
              <a:xfrm>
                <a:off x="5114166" y="5517232"/>
                <a:ext cx="1245982" cy="369332"/>
              </a:xfrm>
              <a:prstGeom prst="rect">
                <a:avLst/>
              </a:prstGeom>
              <a:noFill/>
            </p:spPr>
            <p:txBody>
              <a:bodyPr wrap="none" rtlCol="0">
                <a:spAutoFit/>
              </a:bodyPr>
              <a:lstStyle/>
              <a:p>
                <a:r>
                  <a:rPr lang="en-US" b="1" dirty="0" smtClean="0"/>
                  <a:t>DyeVC App</a:t>
                </a:r>
                <a:endParaRPr lang="en-US" b="1" dirty="0"/>
              </a:p>
            </p:txBody>
          </p:sp>
          <p:cxnSp>
            <p:nvCxnSpPr>
              <p:cNvPr id="36" name="Conector angulado 35"/>
              <p:cNvCxnSpPr>
                <a:stCxn id="26" idx="0"/>
                <a:endCxn id="32" idx="2"/>
              </p:cNvCxnSpPr>
              <p:nvPr/>
            </p:nvCxnSpPr>
            <p:spPr>
              <a:xfrm rot="5400000" flipH="1" flipV="1">
                <a:off x="2656628" y="2653363"/>
                <a:ext cx="1502876" cy="1632575"/>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76809" y="2665757"/>
                <a:ext cx="1502876" cy="1607785"/>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8980" y="4918356"/>
              <a:ext cx="483739" cy="48373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59160" y="4918355"/>
              <a:ext cx="483739" cy="4837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99749" y="4918354"/>
              <a:ext cx="483739" cy="483739"/>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6104484" y="6117534"/>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3309958"/>
            <a:ext cx="566324" cy="960552"/>
          </a:xfrm>
          <a:prstGeom prst="curvedConnector4">
            <a:avLst>
              <a:gd name="adj1" fmla="val -27667"/>
              <a:gd name="adj2" fmla="val 69832"/>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60" idx="3"/>
            <a:endCxn id="66" idx="1"/>
          </p:cNvCxnSpPr>
          <p:nvPr/>
        </p:nvCxnSpPr>
        <p:spPr>
          <a:xfrm flipH="1">
            <a:off x="7205817" y="2116275"/>
            <a:ext cx="580180" cy="1773235"/>
          </a:xfrm>
          <a:prstGeom prst="curvedConnector4">
            <a:avLst>
              <a:gd name="adj1" fmla="val -30548"/>
              <a:gd name="adj2" fmla="val 69785"/>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136116"/>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930480"/>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311480"/>
            <a:ext cx="606859" cy="1786386"/>
          </a:xfrm>
          <a:prstGeom prst="curvedConnector4">
            <a:avLst>
              <a:gd name="adj1" fmla="val -37669"/>
              <a:gd name="adj2" fmla="val 60664"/>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964012" y="6088297"/>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grpSp>
        <p:nvGrpSpPr>
          <p:cNvPr id="88" name="Grupo 87"/>
          <p:cNvGrpSpPr/>
          <p:nvPr/>
        </p:nvGrpSpPr>
        <p:grpSpPr>
          <a:xfrm>
            <a:off x="6405265" y="1693451"/>
            <a:ext cx="1605357" cy="1761219"/>
            <a:chOff x="3744709" y="1693451"/>
            <a:chExt cx="1605357" cy="1761219"/>
          </a:xfrm>
        </p:grpSpPr>
        <p:sp>
          <p:nvSpPr>
            <p:cNvPr id="57" name="Fluxograma: Disco magnético 56"/>
            <p:cNvSpPr/>
            <p:nvPr/>
          </p:nvSpPr>
          <p:spPr>
            <a:xfrm>
              <a:off x="3892385" y="2547958"/>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60" name="Retângulo 59"/>
            <p:cNvSpPr/>
            <p:nvPr/>
          </p:nvSpPr>
          <p:spPr>
            <a:xfrm>
              <a:off x="3906241" y="1763922"/>
              <a:ext cx="1219200" cy="704706"/>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sp>
          <p:nvSpPr>
            <p:cNvPr id="62" name="Rectangle 6"/>
            <p:cNvSpPr>
              <a:spLocks noChangeArrowheads="1"/>
            </p:cNvSpPr>
            <p:nvPr/>
          </p:nvSpPr>
          <p:spPr bwMode="auto">
            <a:xfrm>
              <a:off x="3744709" y="1693451"/>
              <a:ext cx="1605357" cy="1761219"/>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21</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07/02/2015</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22</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Espaço Reservado para Conteúdo 10"/>
          <p:cNvPicPr>
            <a:picLocks noGrp="1" noChangeAspect="1"/>
          </p:cNvPicPr>
          <p:nvPr>
            <p:ph idx="1"/>
          </p:nvPr>
        </p:nvPicPr>
        <p:blipFill>
          <a:blip r:embed="rId7"/>
          <a:stretch>
            <a:fillRect/>
          </a:stretch>
        </p:blipFill>
        <p:spPr>
          <a:xfrm>
            <a:off x="1066800" y="1496769"/>
            <a:ext cx="7001335" cy="4981575"/>
          </a:xfrm>
          <a:prstGeom prst="rect">
            <a:avLst/>
          </a:prstGeom>
        </p:spPr>
      </p:pic>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Conteúdo 10"/>
          <p:cNvPicPr>
            <a:picLocks noGrp="1" noChangeAspect="1"/>
          </p:cNvPicPr>
          <p:nvPr>
            <p:ph idx="1"/>
          </p:nvPr>
        </p:nvPicPr>
        <p:blipFill rotWithShape="1">
          <a:blip r:embed="rId2"/>
          <a:srcRect l="9795" t="37258" r="45582" b="10734"/>
          <a:stretch/>
        </p:blipFill>
        <p:spPr>
          <a:xfrm>
            <a:off x="2133568" y="1773198"/>
            <a:ext cx="5547221" cy="4600134"/>
          </a:xfrm>
          <a:prstGeom prst="rect">
            <a:avLst/>
          </a:prstGeom>
        </p:spPr>
      </p:pic>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o explicativo retangular 2"/>
          <p:cNvSpPr/>
          <p:nvPr/>
        </p:nvSpPr>
        <p:spPr>
          <a:xfrm>
            <a:off x="6408505" y="4734981"/>
            <a:ext cx="1508589" cy="838200"/>
          </a:xfrm>
          <a:prstGeom prst="wedgeRectCallout">
            <a:avLst>
              <a:gd name="adj1" fmla="val -84598"/>
              <a:gd name="adj2" fmla="val -15299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in </a:t>
            </a:r>
            <a:r>
              <a:rPr lang="pt-BR" dirty="0" err="1" smtClean="0">
                <a:solidFill>
                  <a:schemeClr val="tx1"/>
                </a:solidFill>
              </a:rPr>
              <a:t>synchronized</a:t>
            </a:r>
            <a:r>
              <a:rPr lang="pt-BR" dirty="0" smtClean="0">
                <a:solidFill>
                  <a:schemeClr val="tx1"/>
                </a:solidFill>
              </a:rPr>
              <a:t> </a:t>
            </a:r>
            <a:r>
              <a:rPr lang="pt-BR" dirty="0" err="1" smtClean="0">
                <a:solidFill>
                  <a:schemeClr val="tx1"/>
                </a:solidFill>
              </a:rPr>
              <a:t>branches</a:t>
            </a:r>
            <a:endParaRPr lang="pt-BR" dirty="0">
              <a:solidFill>
                <a:schemeClr val="tx1"/>
              </a:solidFill>
            </a:endParaRPr>
          </a:p>
        </p:txBody>
      </p:sp>
      <p:sp>
        <p:nvSpPr>
          <p:cNvPr id="17" name="Texto explicativo retangular 16"/>
          <p:cNvSpPr/>
          <p:nvPr/>
        </p:nvSpPr>
        <p:spPr>
          <a:xfrm>
            <a:off x="7162800" y="3821268"/>
            <a:ext cx="1707158" cy="783565"/>
          </a:xfrm>
          <a:prstGeom prst="wedgeRectCallout">
            <a:avLst>
              <a:gd name="adj1" fmla="val -106571"/>
              <a:gd name="adj2" fmla="val -8867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in non </a:t>
            </a:r>
            <a:r>
              <a:rPr lang="pt-BR" dirty="0" err="1" smtClean="0">
                <a:solidFill>
                  <a:schemeClr val="tx1"/>
                </a:solidFill>
              </a:rPr>
              <a:t>synchronized</a:t>
            </a:r>
            <a:r>
              <a:rPr lang="pt-BR" dirty="0" smtClean="0">
                <a:solidFill>
                  <a:schemeClr val="tx1"/>
                </a:solidFill>
              </a:rPr>
              <a:t> </a:t>
            </a:r>
            <a:r>
              <a:rPr lang="pt-BR" dirty="0" err="1" smtClean="0">
                <a:solidFill>
                  <a:schemeClr val="tx1"/>
                </a:solidFill>
              </a:rPr>
              <a:t>branches</a:t>
            </a:r>
            <a:endParaRPr lang="pt-BR" dirty="0">
              <a:solidFill>
                <a:schemeClr val="tx1"/>
              </a:solidFill>
            </a:endParaRPr>
          </a:p>
        </p:txBody>
      </p:sp>
    </p:spTree>
    <p:extLst>
      <p:ext uri="{BB962C8B-B14F-4D97-AF65-F5344CB8AC3E}">
        <p14:creationId xmlns:p14="http://schemas.microsoft.com/office/powerpoint/2010/main" val="39958407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07/02/2015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07/02/2015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07/02/2015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2933</Words>
  <Application>Microsoft Office PowerPoint</Application>
  <PresentationFormat>Apresentação na tela (4:3)</PresentationFormat>
  <Paragraphs>740</Paragraphs>
  <Slides>43</Slides>
  <Notes>34</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43</vt:i4>
      </vt:variant>
    </vt:vector>
  </HeadingPairs>
  <TitlesOfParts>
    <vt:vector size="46"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2015-02-07T15:45:54Z</dcterms:modified>
</cp:coreProperties>
</file>